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ou4sun.ru/14_novosti/38_vsem_pobeditelej_konkursa-__ura__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51520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146099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27" y="102655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32763"/>
            <a:ext cx="697179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Районный конкурс детского творчества</a:t>
            </a:r>
            <a:endParaRPr lang="ru-RU" sz="2000" b="1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«Дорога и мы»</a:t>
            </a:r>
            <a:endParaRPr lang="ru-RU" sz="2000" b="1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71" y="1703114"/>
            <a:ext cx="2751836" cy="4775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52566"/>
            <a:ext cx="2952328" cy="4725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6" b="98192" l="3511" r="97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5"/>
            <a:ext cx="5144775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358345"/>
            <a:ext cx="66967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ln>
                  <a:solidFill>
                    <a:prstClr val="black"/>
                  </a:solidFill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Районный конкурс детского творчества</a:t>
            </a:r>
            <a:endParaRPr lang="ru-RU" sz="2000" b="1" dirty="0">
              <a:ln>
                <a:solidFill>
                  <a:prstClr val="black"/>
                </a:solidFill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ln>
                  <a:solidFill>
                    <a:prstClr val="black"/>
                  </a:solidFill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«Дорога и мы»</a:t>
            </a:r>
            <a:endParaRPr lang="ru-RU" sz="2000" b="1" dirty="0">
              <a:ln>
                <a:solidFill>
                  <a:prstClr val="black"/>
                </a:solidFill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573016"/>
            <a:ext cx="284380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Подробности на сайте детского сада: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http://www.dou4sun.ru/14_novosti/38_vsem_pobeditelej_konkursa-__ura__.html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276872"/>
            <a:ext cx="806489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декабре 2013 года на базе детского дома творчества «Град чудес» проводился районный конкурс «Дорога и мы», направленный на предупреждение детского дорожно-транспортного травматизма.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По итогам конкурса воспитанники ГБДОУ детский сад № 4 стали призёрами в номинации «Изобразительное искусство» (тема «Дорога не терпит шалости»).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 заняла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Замлынская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Софья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(воспитатель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Олешкевич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Г.В.)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 заняла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Камалтдинова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Анастасия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(воспитатель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Дапшевич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Н.Н.)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Декоротивно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-прикладное творчество» (тема «Красный, жёлтый, зелёный»)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место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заняла аппликация «Светофор» -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Семёнова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Софья,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Ульшина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(воспитатель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Олешкевич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Г.В.)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90419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ln>
                  <a:solidFill>
                    <a:prstClr val="black"/>
                  </a:solidFill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Районный конкурс детского творчества</a:t>
            </a:r>
            <a:endParaRPr lang="ru-RU" sz="2000" b="1" dirty="0">
              <a:ln>
                <a:solidFill>
                  <a:prstClr val="black"/>
                </a:solidFill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ln>
                  <a:solidFill>
                    <a:prstClr val="black"/>
                  </a:solidFill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«Дорога и мы»</a:t>
            </a:r>
            <a:endParaRPr lang="ru-RU" sz="2000" b="1" dirty="0">
              <a:ln>
                <a:solidFill>
                  <a:prstClr val="black"/>
                </a:solidFill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341</TotalTime>
  <Words>148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25</cp:revision>
  <dcterms:created xsi:type="dcterms:W3CDTF">2014-05-14T16:31:48Z</dcterms:created>
  <dcterms:modified xsi:type="dcterms:W3CDTF">2014-10-31T12:01:55Z</dcterms:modified>
</cp:coreProperties>
</file>